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0428aa5b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0428aa5b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0428aa5b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0428aa5b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0428aa5b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0428aa5b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0428aa5b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0428aa5b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0428aa5b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0428aa5b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0428aa5b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0428aa5b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0428aa5b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0428aa5b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0428aa5b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0428aa5b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0428aa5b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0428aa5b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GHOSTED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All the Other Jobs Don’t Get Back to You…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6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2516100" y="625325"/>
            <a:ext cx="55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®</a:t>
            </a:r>
            <a:endParaRPr sz="2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 Aliyu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644675" y="-75"/>
            <a:ext cx="4499400" cy="5143500"/>
          </a:xfrm>
          <a:prstGeom prst="rect">
            <a:avLst/>
          </a:prstGeom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Education:</a:t>
            </a:r>
            <a:endParaRPr u="sng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Bachelors in Computer Science, UDUS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Professional Career:</a:t>
            </a:r>
            <a:endParaRPr u="sng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Insurance Agent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Avid aviator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00" y="1035400"/>
            <a:ext cx="2254973" cy="245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 Lee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651300" y="2725"/>
            <a:ext cx="4492800" cy="5143500"/>
          </a:xfrm>
          <a:prstGeom prst="rect">
            <a:avLst/>
          </a:prstGeom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Georgia"/>
                <a:ea typeface="Georgia"/>
                <a:cs typeface="Georgia"/>
                <a:sym typeface="Georgia"/>
              </a:rPr>
              <a:t>Education:</a:t>
            </a:r>
            <a:endParaRPr b="1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Bachelor’s in Business Administration, UMGC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latin typeface="Georgia"/>
                <a:ea typeface="Georgia"/>
                <a:cs typeface="Georgia"/>
                <a:sym typeface="Georgia"/>
              </a:rPr>
              <a:t>Experience:</a:t>
            </a:r>
            <a:endParaRPr b="1" u="sng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Business Analyst @ Fintech, seeking more </a:t>
            </a:r>
            <a:br>
              <a:rPr lang="en" sz="1500"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tech-focused role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Previous passion for healthcare (nursing student)</a:t>
            </a:r>
            <a:br>
              <a:rPr lang="en" sz="1500"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Looking to sink my hands in code, not people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00" y="2695900"/>
            <a:ext cx="2447600" cy="24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7025" y="1094200"/>
            <a:ext cx="3405574" cy="19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00" y="992900"/>
            <a:ext cx="2590151" cy="24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320075" y="4758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Andrew Robles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667700" y="33575"/>
            <a:ext cx="4476000" cy="5109900"/>
          </a:xfrm>
          <a:prstGeom prst="rect">
            <a:avLst/>
          </a:prstGeom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Education:</a:t>
            </a:r>
            <a:endParaRPr b="1" u="sng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/>
              <a:t>Bachelors in Music, City University of New York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Experience: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Program Lead in Education industry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Touring musician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Excited to positively affect many lives through technology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636475" y="0"/>
            <a:ext cx="4158000" cy="5143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What is Ghosted?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Georgia"/>
              <a:buChar char="-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treamline the job application process.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What are the main features?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Georgia"/>
              <a:buChar char="-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ashboard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-"/>
            </a:pPr>
            <a:r>
              <a:rPr lang="en" sz="1500">
                <a:solidFill>
                  <a:srgbClr val="6B7280"/>
                </a:solidFill>
                <a:latin typeface="Georgia"/>
                <a:ea typeface="Georgia"/>
                <a:cs typeface="Georgia"/>
                <a:sym typeface="Georgia"/>
              </a:rPr>
              <a:t>Data driven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-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Resources archive.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Ghosted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9925" y="525025"/>
            <a:ext cx="3970500" cy="45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Database: MySQL</a:t>
            </a:r>
            <a:endParaRPr sz="13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Backend: Spring Boot, Java</a:t>
            </a:r>
            <a:endParaRPr sz="13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Georgia"/>
              <a:buAutoNum type="arabicPeriod"/>
            </a:pPr>
            <a:r>
              <a:rPr lang="en" sz="13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Frontend: React, TypeScript, Tailwind</a:t>
            </a:r>
            <a:endParaRPr sz="13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Learning Goals:</a:t>
            </a:r>
            <a:endParaRPr sz="13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TypeScript, Tailwind, React-Chart.js API</a:t>
            </a:r>
            <a:endParaRPr sz="13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644600" y="13775"/>
            <a:ext cx="4499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(New)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				       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(New)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1513" y="2435576"/>
            <a:ext cx="963050" cy="9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038" y="4310097"/>
            <a:ext cx="792575" cy="7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4188" y="2677838"/>
            <a:ext cx="1515525" cy="8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225" y="1432753"/>
            <a:ext cx="1206189" cy="7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76588"/>
            <a:ext cx="1277451" cy="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5525" y="355388"/>
            <a:ext cx="709700" cy="70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8"/>
          <p:cNvCxnSpPr/>
          <p:nvPr/>
        </p:nvCxnSpPr>
        <p:spPr>
          <a:xfrm flipH="1" rot="10800000">
            <a:off x="6747925" y="3530297"/>
            <a:ext cx="4800" cy="70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8"/>
          <p:cNvCxnSpPr/>
          <p:nvPr/>
        </p:nvCxnSpPr>
        <p:spPr>
          <a:xfrm flipH="1" rot="-5400000">
            <a:off x="7336488" y="2615309"/>
            <a:ext cx="4800" cy="70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" name="Google Shape;11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5513" y="355389"/>
            <a:ext cx="792575" cy="9978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 flipH="1" rot="-5400000">
            <a:off x="7191713" y="420122"/>
            <a:ext cx="4800" cy="70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8"/>
          <p:cNvCxnSpPr/>
          <p:nvPr/>
        </p:nvCxnSpPr>
        <p:spPr>
          <a:xfrm rot="5400000">
            <a:off x="6304138" y="420122"/>
            <a:ext cx="4800" cy="70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8"/>
          <p:cNvCxnSpPr/>
          <p:nvPr/>
        </p:nvCxnSpPr>
        <p:spPr>
          <a:xfrm flipH="1" rot="10800000">
            <a:off x="6747925" y="770072"/>
            <a:ext cx="4800" cy="70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8"/>
          <p:cNvCxnSpPr/>
          <p:nvPr/>
        </p:nvCxnSpPr>
        <p:spPr>
          <a:xfrm rot="10800000">
            <a:off x="6746863" y="2225325"/>
            <a:ext cx="6900" cy="44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25" y="500925"/>
            <a:ext cx="3706500" cy="44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4644675" y="194925"/>
            <a:ext cx="4166400" cy="4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ollaborate Efficiently 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New technologies 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Separation of concerns 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Bugs </a:t>
            </a:r>
            <a:endParaRPr b="1" sz="18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Design 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85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31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0" y="1036200"/>
            <a:ext cx="4178700" cy="4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Georgia"/>
              <a:buAutoNum type="arabicPeriod"/>
            </a:pPr>
            <a:r>
              <a:rPr lang="en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Git: Conflicts</a:t>
            </a:r>
            <a:endParaRPr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Georgia"/>
              <a:buAutoNum type="arabicPeriod"/>
            </a:pPr>
            <a:r>
              <a:rPr lang="en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Git: Branches</a:t>
            </a:r>
            <a:endParaRPr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Georgia"/>
              <a:buAutoNum type="arabicPeriod"/>
            </a:pPr>
            <a:r>
              <a:rPr lang="en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Git: Blame</a:t>
            </a:r>
            <a:endParaRPr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Georgia"/>
              <a:buAutoNum type="arabicPeriod"/>
            </a:pPr>
            <a:r>
              <a:rPr lang="en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Tailwind</a:t>
            </a:r>
            <a:endParaRPr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Georgia"/>
              <a:buAutoNum type="arabicPeriod"/>
            </a:pPr>
            <a:r>
              <a:rPr lang="en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TypeScript </a:t>
            </a:r>
            <a:endParaRPr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650" y="0"/>
            <a:ext cx="4767150" cy="485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4288050" y="48006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Credit: XKCD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